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D87A1-FA3A-4EFC-99BD-EFAC5054DDDF}" v="55" dt="2022-08-23T08:08:2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Kristin Bukve" userId="854efe2b-300e-4367-b6ab-e2242e60f9e7" providerId="ADAL" clId="{C2BD87A1-FA3A-4EFC-99BD-EFAC5054DDDF}"/>
    <pc:docChg chg="custSel modSld">
      <pc:chgData name="Mona Kristin Bukve" userId="854efe2b-300e-4367-b6ab-e2242e60f9e7" providerId="ADAL" clId="{C2BD87A1-FA3A-4EFC-99BD-EFAC5054DDDF}" dt="2022-08-23T08:08:26.254" v="55" actId="27636"/>
      <pc:docMkLst>
        <pc:docMk/>
      </pc:docMkLst>
      <pc:sldChg chg="modSp">
        <pc:chgData name="Mona Kristin Bukve" userId="854efe2b-300e-4367-b6ab-e2242e60f9e7" providerId="ADAL" clId="{C2BD87A1-FA3A-4EFC-99BD-EFAC5054DDDF}" dt="2022-08-23T08:06:51.519" v="1" actId="20577"/>
        <pc:sldMkLst>
          <pc:docMk/>
          <pc:sldMk cId="3759572625" sldId="259"/>
        </pc:sldMkLst>
        <pc:spChg chg="mod">
          <ac:chgData name="Mona Kristin Bukve" userId="854efe2b-300e-4367-b6ab-e2242e60f9e7" providerId="ADAL" clId="{C2BD87A1-FA3A-4EFC-99BD-EFAC5054DDDF}" dt="2022-08-23T08:06:51.519" v="1" actId="20577"/>
          <ac:spMkLst>
            <pc:docMk/>
            <pc:sldMk cId="3759572625" sldId="259"/>
            <ac:spMk id="3" creationId="{0A3BE9BA-8973-4005-9AAF-EF5387E15B60}"/>
          </ac:spMkLst>
        </pc:spChg>
      </pc:sldChg>
      <pc:sldChg chg="modSp mod modAnim">
        <pc:chgData name="Mona Kristin Bukve" userId="854efe2b-300e-4367-b6ab-e2242e60f9e7" providerId="ADAL" clId="{C2BD87A1-FA3A-4EFC-99BD-EFAC5054DDDF}" dt="2022-08-23T08:08:26.254" v="55" actId="27636"/>
        <pc:sldMkLst>
          <pc:docMk/>
          <pc:sldMk cId="1077756246" sldId="260"/>
        </pc:sldMkLst>
        <pc:spChg chg="mod">
          <ac:chgData name="Mona Kristin Bukve" userId="854efe2b-300e-4367-b6ab-e2242e60f9e7" providerId="ADAL" clId="{C2BD87A1-FA3A-4EFC-99BD-EFAC5054DDDF}" dt="2022-08-23T08:08:26.254" v="55" actId="27636"/>
          <ac:spMkLst>
            <pc:docMk/>
            <pc:sldMk cId="1077756246" sldId="260"/>
            <ac:spMk id="3" creationId="{0A3BE9BA-8973-4005-9AAF-EF5387E15B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48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ete med bil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n-NO"/>
              <a:t>Klikk på ikonet for å leggje til eit bilete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593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86530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48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26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n-NO"/>
              <a:t>Klikk for å redigere tekststilar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662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n-NO"/>
              <a:t>Klikk for å redigere tekststilar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63341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3660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9370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0799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0308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8768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4830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1335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4454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5991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n-NO"/>
              <a:t>Klikk på ikonet for å leggje til eit bilete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720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F0FEC3-73FC-4782-8ED4-64B24E147A2E}" type="datetimeFigureOut">
              <a:rPr lang="nn-NO" smtClean="0"/>
              <a:t>23.08.2022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0BFD71-C6C0-47DA-B3DB-528B18D3B4A7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844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vigo.no/nyvigo/vigo/youth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facebook.com/groups/641197823782720" TargetMode="External"/><Relationship Id="rId7" Type="http://schemas.openxmlformats.org/officeDocument/2006/relationships/hyperlink" Target="mailto:mona.kristin.bukve@luster.kommune.no" TargetMode="External"/><Relationship Id="rId2" Type="http://schemas.openxmlformats.org/officeDocument/2006/relationships/hyperlink" Target="https://www.luster.kommune.no/raadgjevar.273972.nn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tdanning.no/" TargetMode="External"/><Relationship Id="rId5" Type="http://schemas.openxmlformats.org/officeDocument/2006/relationships/hyperlink" Target="https://www.vilbli.no/nn/nn/no?tid=v2023" TargetMode="External"/><Relationship Id="rId4" Type="http://schemas.openxmlformats.org/officeDocument/2006/relationships/hyperlink" Target="https://www.vestlandfylke.no/utdanning-og-karriere/ele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nb-NO" sz="6000">
                <a:solidFill>
                  <a:schemeClr val="tx2"/>
                </a:solidFill>
              </a:rPr>
              <a:t>Informasjon 10.trinn</a:t>
            </a:r>
            <a:endParaRPr lang="nn-NO" sz="6000">
              <a:solidFill>
                <a:schemeClr val="tx2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Skuleåret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2022/2023</a:t>
            </a:r>
            <a:endParaRPr lang="nn-NO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89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800100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chemeClr val="tx2"/>
                </a:solidFill>
              </a:rPr>
              <a:t>Viktige </a:t>
            </a:r>
            <a:r>
              <a:rPr lang="nb-NO" sz="6000" dirty="0" err="1">
                <a:solidFill>
                  <a:schemeClr val="tx2"/>
                </a:solidFill>
              </a:rPr>
              <a:t>datoar</a:t>
            </a:r>
            <a:r>
              <a:rPr lang="nb-NO" sz="6000" dirty="0">
                <a:solidFill>
                  <a:schemeClr val="tx2"/>
                </a:solidFill>
              </a:rPr>
              <a:t> </a:t>
            </a:r>
            <a:endParaRPr lang="nn-NO" sz="6000" dirty="0">
              <a:solidFill>
                <a:schemeClr val="tx2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1437"/>
            <a:ext cx="7005742" cy="38597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Veke 43: Hospitering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24. november – Open skule Sogndal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vgs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– for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elevar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og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føresette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på kveldstid (obligatorisk)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1.februar: søknad for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elevar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med fortrinnsrett, individuell behandling eller minoritetsspråklege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elevar</a:t>
            </a:r>
            <a:endParaRPr lang="nb-NO" dirty="0">
              <a:solidFill>
                <a:schemeClr val="tx1">
                  <a:alpha val="8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1.mars: Ordinær søknad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12. mai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kl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09.00: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kunngjering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trekkfag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skriftleg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eksamen (eksamen 22.-25.mai)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Juni: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Munnleg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eksamen </a:t>
            </a:r>
          </a:p>
          <a:p>
            <a:endParaRPr lang="nb-NO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70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800100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chemeClr val="tx2"/>
                </a:solidFill>
              </a:rPr>
              <a:t>hospitering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1437"/>
            <a:ext cx="7005742" cy="3859763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Veke 43 –  24. og 25.oktober på skule – 26.-28.oktober ute i arbeidslivet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Hospitering Sogndal: felles buss og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lærar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med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Andre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skular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må eleven/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elevane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ta eigen buss og overnatte på internat/skule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Dersom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ein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ynskjer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å hospitere på skule som har anna hospiteringstidspunkt/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open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skule enn fylkeskommunen –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hospiterar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ein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to gonger –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ikkje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fråvær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dersom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ein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er borte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frå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skulen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i samband med besøk på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vgs</a:t>
            </a:r>
            <a:endParaRPr lang="nb-NO" dirty="0">
              <a:solidFill>
                <a:schemeClr val="tx1">
                  <a:alpha val="8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Eleven må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sjølv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skaffe seg arbeidsplass som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passar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til utdanningsprogrammet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ein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skal hospitere på</a:t>
            </a: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9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800100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chemeClr val="tx2"/>
                </a:solidFill>
              </a:rPr>
              <a:t>Søknad i </a:t>
            </a:r>
            <a:r>
              <a:rPr lang="nb-NO" sz="6000" dirty="0" err="1">
                <a:solidFill>
                  <a:schemeClr val="tx2"/>
                </a:solidFill>
              </a:rPr>
              <a:t>vigo</a:t>
            </a:r>
            <a:endParaRPr lang="nb-NO" sz="6000" dirty="0">
              <a:solidFill>
                <a:schemeClr val="tx2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1437"/>
            <a:ext cx="7005742" cy="38597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Ein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treng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MinID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eller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BankID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. Eleven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sjølv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ansvarleg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for å ordne det. NB!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Ikkje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alle minnebrikker er tilknytta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bankID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,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nokre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berre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kode til nettbank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Søkeportal: </a:t>
            </a:r>
            <a:r>
              <a:rPr lang="nn-NO" dirty="0">
                <a:hlinkClick r:id="rId2"/>
              </a:rPr>
              <a:t>vigo.no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–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Opnar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for søking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ca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10.januar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Alle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elevar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får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gruppesamtalar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etter hospitering og individuelle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samtalar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i jan – feb.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Eleven kan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søkje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på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skulen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saman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med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rådgjevar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.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Føresette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som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ynskjer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er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velkommne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 til å delta på </a:t>
            </a:r>
            <a:r>
              <a:rPr lang="nb-NO" dirty="0" err="1">
                <a:solidFill>
                  <a:schemeClr val="tx1">
                    <a:alpha val="80000"/>
                  </a:schemeClr>
                </a:solidFill>
              </a:rPr>
              <a:t>samtalane</a:t>
            </a:r>
            <a:r>
              <a:rPr lang="nb-NO" dirty="0">
                <a:solidFill>
                  <a:schemeClr val="tx1">
                    <a:alpha val="80000"/>
                  </a:schemeClr>
                </a:solidFill>
              </a:rPr>
              <a:t>. </a:t>
            </a:r>
            <a:endParaRPr lang="nn-NO" dirty="0"/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72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800100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chemeClr val="tx2"/>
                </a:solidFill>
              </a:rPr>
              <a:t>eksamen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1437"/>
            <a:ext cx="7005742" cy="38597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12.mai </a:t>
            </a:r>
            <a:r>
              <a:rPr lang="nb-NO" dirty="0" err="1">
                <a:solidFill>
                  <a:schemeClr val="tx1"/>
                </a:solidFill>
              </a:rPr>
              <a:t>kl</a:t>
            </a:r>
            <a:r>
              <a:rPr lang="nb-NO" dirty="0">
                <a:solidFill>
                  <a:schemeClr val="tx1"/>
                </a:solidFill>
              </a:rPr>
              <a:t> 09.00 – </a:t>
            </a:r>
            <a:r>
              <a:rPr lang="nb-NO" dirty="0" err="1">
                <a:solidFill>
                  <a:schemeClr val="tx1"/>
                </a:solidFill>
              </a:rPr>
              <a:t>kunngjering</a:t>
            </a:r>
            <a:r>
              <a:rPr lang="nb-NO" dirty="0">
                <a:solidFill>
                  <a:schemeClr val="tx1"/>
                </a:solidFill>
              </a:rPr>
              <a:t> av trekkfag </a:t>
            </a:r>
            <a:r>
              <a:rPr lang="nb-NO" dirty="0" err="1">
                <a:solidFill>
                  <a:schemeClr val="tx1"/>
                </a:solidFill>
              </a:rPr>
              <a:t>skriftleg</a:t>
            </a:r>
            <a:r>
              <a:rPr lang="nb-NO" dirty="0">
                <a:solidFill>
                  <a:schemeClr val="tx1"/>
                </a:solidFill>
              </a:rPr>
              <a:t> eksamen. </a:t>
            </a:r>
            <a:r>
              <a:rPr lang="nb-NO" dirty="0" err="1">
                <a:solidFill>
                  <a:schemeClr val="tx1"/>
                </a:solidFill>
              </a:rPr>
              <a:t>Klassane</a:t>
            </a:r>
            <a:r>
              <a:rPr lang="nb-NO" dirty="0">
                <a:solidFill>
                  <a:schemeClr val="tx1"/>
                </a:solidFill>
              </a:rPr>
              <a:t> kan komme opp i ulike fag, men </a:t>
            </a:r>
            <a:r>
              <a:rPr lang="nb-NO" dirty="0" err="1">
                <a:solidFill>
                  <a:schemeClr val="tx1"/>
                </a:solidFill>
              </a:rPr>
              <a:t>vanlegast</a:t>
            </a:r>
            <a:r>
              <a:rPr lang="nb-NO" dirty="0">
                <a:solidFill>
                  <a:schemeClr val="tx1"/>
                </a:solidFill>
              </a:rPr>
              <a:t> er det at det er same faget.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Ved matteeksamen: eksamen 22.mai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Ved engelskeksamen: førebuingsdag 22.mai – eksamen 23.mai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Ved norskeksamen: førebuingsdag 23.mai – eksamen </a:t>
            </a:r>
            <a:r>
              <a:rPr lang="nb-NO" dirty="0" err="1">
                <a:solidFill>
                  <a:schemeClr val="tx1"/>
                </a:solidFill>
              </a:rPr>
              <a:t>hovudmål</a:t>
            </a:r>
            <a:r>
              <a:rPr lang="nb-NO" dirty="0">
                <a:solidFill>
                  <a:schemeClr val="tx1"/>
                </a:solidFill>
              </a:rPr>
              <a:t> 24.mai og sidemål 25.mai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 err="1">
                <a:solidFill>
                  <a:schemeClr val="tx1"/>
                </a:solidFill>
              </a:rPr>
              <a:t>Munnleg</a:t>
            </a:r>
            <a:r>
              <a:rPr lang="nb-NO" dirty="0">
                <a:solidFill>
                  <a:schemeClr val="tx1"/>
                </a:solidFill>
              </a:rPr>
              <a:t> eksamen i juni – dato vert fastsett </a:t>
            </a:r>
            <a:r>
              <a:rPr lang="nb-NO" dirty="0" err="1">
                <a:solidFill>
                  <a:schemeClr val="tx1"/>
                </a:solidFill>
              </a:rPr>
              <a:t>seinare</a:t>
            </a:r>
            <a:endParaRPr lang="nb-NO" dirty="0">
              <a:solidFill>
                <a:schemeClr val="tx1"/>
              </a:solidFill>
            </a:endParaRPr>
          </a:p>
          <a:p>
            <a:endParaRPr lang="nn-NO" dirty="0">
              <a:solidFill>
                <a:schemeClr val="tx1"/>
              </a:solidFill>
            </a:endParaRP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800100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chemeClr val="tx2"/>
                </a:solidFill>
              </a:rPr>
              <a:t>Fritak/tilrettelegging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1437"/>
            <a:ext cx="7005742" cy="38597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Eigne skjema for søking – ta kontakt med skule og søk gjerne </a:t>
            </a:r>
            <a:r>
              <a:rPr lang="nb-NO" dirty="0" err="1">
                <a:solidFill>
                  <a:schemeClr val="tx1"/>
                </a:solidFill>
              </a:rPr>
              <a:t>saman</a:t>
            </a:r>
            <a:r>
              <a:rPr lang="nb-NO" dirty="0">
                <a:solidFill>
                  <a:schemeClr val="tx1"/>
                </a:solidFill>
              </a:rPr>
              <a:t> med </a:t>
            </a:r>
            <a:r>
              <a:rPr lang="nb-NO" dirty="0" err="1">
                <a:solidFill>
                  <a:schemeClr val="tx1"/>
                </a:solidFill>
              </a:rPr>
              <a:t>kontaktlærar</a:t>
            </a:r>
            <a:r>
              <a:rPr lang="nb-NO" dirty="0">
                <a:solidFill>
                  <a:schemeClr val="tx1"/>
                </a:solidFill>
              </a:rPr>
              <a:t>/</a:t>
            </a:r>
            <a:r>
              <a:rPr lang="nb-NO" dirty="0" err="1">
                <a:solidFill>
                  <a:schemeClr val="tx1"/>
                </a:solidFill>
              </a:rPr>
              <a:t>rådgjevar</a:t>
            </a:r>
            <a:endParaRPr lang="nb-NO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Fritak </a:t>
            </a:r>
            <a:r>
              <a:rPr lang="nb-NO" dirty="0" err="1">
                <a:solidFill>
                  <a:schemeClr val="tx1"/>
                </a:solidFill>
              </a:rPr>
              <a:t>frå</a:t>
            </a:r>
            <a:r>
              <a:rPr lang="nb-NO" dirty="0">
                <a:solidFill>
                  <a:schemeClr val="tx1"/>
                </a:solidFill>
              </a:rPr>
              <a:t> standpunkt /eksamen: søknad </a:t>
            </a:r>
            <a:r>
              <a:rPr lang="nb-NO" dirty="0" err="1">
                <a:solidFill>
                  <a:schemeClr val="tx1"/>
                </a:solidFill>
              </a:rPr>
              <a:t>hausten</a:t>
            </a:r>
            <a:r>
              <a:rPr lang="nb-NO" dirty="0">
                <a:solidFill>
                  <a:schemeClr val="tx1"/>
                </a:solidFill>
              </a:rPr>
              <a:t> 2022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Tilrettelegging eksamen: søknad </a:t>
            </a:r>
            <a:r>
              <a:rPr lang="nb-NO" dirty="0" err="1">
                <a:solidFill>
                  <a:schemeClr val="tx1"/>
                </a:solidFill>
              </a:rPr>
              <a:t>hausten</a:t>
            </a:r>
            <a:r>
              <a:rPr lang="nb-NO" dirty="0">
                <a:solidFill>
                  <a:schemeClr val="tx1"/>
                </a:solidFill>
              </a:rPr>
              <a:t> 2022. Ved </a:t>
            </a:r>
            <a:r>
              <a:rPr lang="nb-NO" dirty="0" err="1">
                <a:solidFill>
                  <a:schemeClr val="tx1"/>
                </a:solidFill>
              </a:rPr>
              <a:t>td</a:t>
            </a:r>
            <a:r>
              <a:rPr lang="nb-NO" dirty="0">
                <a:solidFill>
                  <a:schemeClr val="tx1"/>
                </a:solidFill>
              </a:rPr>
              <a:t> allergi/migrene kan </a:t>
            </a:r>
            <a:r>
              <a:rPr lang="nb-NO" dirty="0" err="1">
                <a:solidFill>
                  <a:schemeClr val="tx1"/>
                </a:solidFill>
              </a:rPr>
              <a:t>ein</a:t>
            </a:r>
            <a:r>
              <a:rPr lang="nb-NO" dirty="0">
                <a:solidFill>
                  <a:schemeClr val="tx1"/>
                </a:solidFill>
              </a:rPr>
              <a:t> få lenger tid – krev legeerklæring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  <p:pic>
        <p:nvPicPr>
          <p:cNvPr id="6" name="Bilete 5">
            <a:extLst>
              <a:ext uri="{FF2B5EF4-FFF2-40B4-BE49-F238E27FC236}">
                <a16:creationId xmlns:a16="http://schemas.microsoft.com/office/drawing/2014/main" id="{9D36F326-5D50-4A3E-B563-6CABBAD12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084" y="4362418"/>
            <a:ext cx="48863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23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6005E5-A890-4A9D-91E6-4C68ED3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800100"/>
          </a:xfrm>
        </p:spPr>
        <p:txBody>
          <a:bodyPr>
            <a:normAutofit fontScale="90000"/>
          </a:bodyPr>
          <a:lstStyle/>
          <a:p>
            <a:r>
              <a:rPr lang="nb-NO" sz="6000" dirty="0">
                <a:solidFill>
                  <a:schemeClr val="tx2"/>
                </a:solidFill>
              </a:rPr>
              <a:t>Info – nyttige sider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A3BE9BA-8973-4005-9AAF-EF5387E15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931437"/>
            <a:ext cx="7005742" cy="385976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dirty="0">
                <a:solidFill>
                  <a:schemeClr val="tx1"/>
                </a:solidFill>
              </a:rPr>
              <a:t>Heimesida til </a:t>
            </a:r>
            <a:r>
              <a:rPr lang="nb-NO" dirty="0" err="1">
                <a:solidFill>
                  <a:schemeClr val="tx1"/>
                </a:solidFill>
              </a:rPr>
              <a:t>skulen</a:t>
            </a:r>
            <a:r>
              <a:rPr lang="nb-NO" dirty="0">
                <a:solidFill>
                  <a:schemeClr val="tx1"/>
                </a:solidFill>
              </a:rPr>
              <a:t> under </a:t>
            </a:r>
            <a:r>
              <a:rPr lang="nb-NO" dirty="0" err="1">
                <a:solidFill>
                  <a:schemeClr val="tx1"/>
                </a:solidFill>
              </a:rPr>
              <a:t>Rådgjevar</a:t>
            </a:r>
            <a:r>
              <a:rPr lang="nb-NO" dirty="0">
                <a:solidFill>
                  <a:schemeClr val="tx1"/>
                </a:solidFill>
              </a:rPr>
              <a:t>: </a:t>
            </a:r>
            <a:r>
              <a:rPr lang="nn-NO" dirty="0">
                <a:hlinkClick r:id="rId2"/>
              </a:rPr>
              <a:t>Rådgjevar - Luster kommune</a:t>
            </a:r>
            <a:endParaRPr lang="nn-NO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dirty="0" err="1">
                <a:solidFill>
                  <a:schemeClr val="tx1"/>
                </a:solidFill>
              </a:rPr>
              <a:t>Facebookgruppe</a:t>
            </a:r>
            <a:r>
              <a:rPr lang="nn-NO" dirty="0">
                <a:solidFill>
                  <a:schemeClr val="tx1"/>
                </a:solidFill>
              </a:rPr>
              <a:t>: Luster ungdomsskule – kull 2007. For elevar og føresette. Blir delt tips til utdanning, info frå skular, korte beskjedar ved hospitering. </a:t>
            </a:r>
            <a:r>
              <a:rPr lang="nn-NO" dirty="0">
                <a:hlinkClick r:id="rId3"/>
              </a:rPr>
              <a:t>Luster ungdomsskule - kull 2007 | Facebook</a:t>
            </a:r>
            <a:endParaRPr lang="nn-NO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dirty="0">
                <a:solidFill>
                  <a:schemeClr val="tx1"/>
                </a:solidFill>
              </a:rPr>
              <a:t>Vestland fylkeskommune: </a:t>
            </a:r>
            <a:r>
              <a:rPr lang="nn-NO" dirty="0">
                <a:hlinkClick r:id="rId4"/>
              </a:rPr>
              <a:t>Elev - Vestland fylkeskommune</a:t>
            </a:r>
            <a:endParaRPr lang="nn-NO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dirty="0">
                <a:solidFill>
                  <a:schemeClr val="tx1"/>
                </a:solidFill>
              </a:rPr>
              <a:t>Vil bli: </a:t>
            </a:r>
            <a:r>
              <a:rPr lang="nn-NO" dirty="0">
                <a:hlinkClick r:id="rId5"/>
              </a:rPr>
              <a:t>Vidaregåande opplæring - vilbli.no</a:t>
            </a:r>
            <a:endParaRPr lang="nn-NO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dirty="0">
                <a:solidFill>
                  <a:schemeClr val="tx1"/>
                </a:solidFill>
              </a:rPr>
              <a:t>Utdanning.no: </a:t>
            </a:r>
            <a:r>
              <a:rPr lang="nn-NO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Forside | Utdanning.no</a:t>
            </a:r>
            <a:endParaRPr lang="nn-NO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dirty="0">
                <a:solidFill>
                  <a:schemeClr val="tx1"/>
                </a:solidFill>
              </a:rPr>
              <a:t>Skulane sine heimesider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dirty="0">
                <a:solidFill>
                  <a:schemeClr val="tx1"/>
                </a:solidFill>
              </a:rPr>
              <a:t>Ta kontakt: Mona </a:t>
            </a:r>
            <a:r>
              <a:rPr lang="nn-NO" dirty="0" err="1">
                <a:solidFill>
                  <a:schemeClr val="tx1"/>
                </a:solidFill>
              </a:rPr>
              <a:t>tlf</a:t>
            </a:r>
            <a:r>
              <a:rPr lang="nn-NO" dirty="0">
                <a:solidFill>
                  <a:schemeClr val="tx1"/>
                </a:solidFill>
              </a:rPr>
              <a:t> 99722349/ </a:t>
            </a:r>
            <a:r>
              <a:rPr lang="nn-NO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mona.kristin.bukve@luster.kommune.no</a:t>
            </a:r>
            <a:r>
              <a:rPr lang="nn-NO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nn-NO" dirty="0">
              <a:solidFill>
                <a:schemeClr val="tx1"/>
              </a:solidFill>
            </a:endParaRPr>
          </a:p>
        </p:txBody>
      </p:sp>
      <p:pic>
        <p:nvPicPr>
          <p:cNvPr id="5" name="Bilete 4">
            <a:extLst>
              <a:ext uri="{FF2B5EF4-FFF2-40B4-BE49-F238E27FC236}">
                <a16:creationId xmlns:a16="http://schemas.microsoft.com/office/drawing/2014/main" id="{AA57BE43-1653-469A-9F3E-CC8D6CBDB3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11258" y="5772151"/>
            <a:ext cx="2857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73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</TotalTime>
  <Words>468</Words>
  <Application>Microsoft Office PowerPoint</Application>
  <PresentationFormat>Breiskjerm</PresentationFormat>
  <Paragraphs>38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Sektor</vt:lpstr>
      <vt:lpstr>Informasjon 10.trinn</vt:lpstr>
      <vt:lpstr>Viktige datoar </vt:lpstr>
      <vt:lpstr>hospitering</vt:lpstr>
      <vt:lpstr>Søknad i vigo</vt:lpstr>
      <vt:lpstr>eksamen</vt:lpstr>
      <vt:lpstr>Fritak/tilrettelegging</vt:lpstr>
      <vt:lpstr>Info – nyttige sider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Informasjon 10.trinn</dc:title>
  <dc:creator>Mona Kristin Bukve</dc:creator>
  <cp:lastModifiedBy>Mona Kristin Bukve</cp:lastModifiedBy>
  <cp:revision>1</cp:revision>
  <dcterms:created xsi:type="dcterms:W3CDTF">2022-08-23T06:07:56Z</dcterms:created>
  <dcterms:modified xsi:type="dcterms:W3CDTF">2022-08-23T08:08:34Z</dcterms:modified>
</cp:coreProperties>
</file>